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41" r:id="rId5"/>
  </p:sldMasterIdLst>
  <p:notesMasterIdLst>
    <p:notesMasterId r:id="rId19"/>
  </p:notesMasterIdLst>
  <p:handoutMasterIdLst>
    <p:handoutMasterId r:id="rId20"/>
  </p:handoutMasterIdLst>
  <p:sldIdLst>
    <p:sldId id="256" r:id="rId6"/>
    <p:sldId id="1063" r:id="rId7"/>
    <p:sldId id="1065" r:id="rId8"/>
    <p:sldId id="1062" r:id="rId9"/>
    <p:sldId id="261" r:id="rId10"/>
    <p:sldId id="1064" r:id="rId11"/>
    <p:sldId id="1067" r:id="rId12"/>
    <p:sldId id="1068" r:id="rId13"/>
    <p:sldId id="1069" r:id="rId14"/>
    <p:sldId id="1061" r:id="rId15"/>
    <p:sldId id="1071" r:id="rId16"/>
    <p:sldId id="1072" r:id="rId17"/>
    <p:sldId id="10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D2D8"/>
    <a:srgbClr val="54A4A2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008" autoAdjust="0"/>
    <p:restoredTop sz="88994" autoAdjust="0"/>
  </p:normalViewPr>
  <p:slideViewPr>
    <p:cSldViewPr snapToGrid="0">
      <p:cViewPr varScale="1">
        <p:scale>
          <a:sx n="97" d="100"/>
          <a:sy n="97" d="100"/>
        </p:scale>
        <p:origin x="96" y="3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6C34C7-3D3A-4595-B844-EFA6C29B981D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6378E1-6104-4AB5-A792-43C7B98942E3}">
      <dgm:prSet phldrT="[Text]"/>
      <dgm:spPr/>
      <dgm:t>
        <a:bodyPr/>
        <a:lstStyle/>
        <a:p>
          <a:r>
            <a:rPr lang="en-US" dirty="0"/>
            <a:t>Watch lecture</a:t>
          </a:r>
        </a:p>
      </dgm:t>
    </dgm:pt>
    <dgm:pt modelId="{983C1999-3315-425A-9B36-CC143EA45A4F}" type="parTrans" cxnId="{92CC0F5D-1165-4632-9160-440405BEF22B}">
      <dgm:prSet/>
      <dgm:spPr/>
      <dgm:t>
        <a:bodyPr/>
        <a:lstStyle/>
        <a:p>
          <a:endParaRPr lang="en-US"/>
        </a:p>
      </dgm:t>
    </dgm:pt>
    <dgm:pt modelId="{4C6723B6-EE55-4EB2-B2EB-944BD96C2966}" type="sibTrans" cxnId="{92CC0F5D-1165-4632-9160-440405BEF22B}">
      <dgm:prSet/>
      <dgm:spPr/>
      <dgm:t>
        <a:bodyPr/>
        <a:lstStyle/>
        <a:p>
          <a:endParaRPr lang="en-US"/>
        </a:p>
      </dgm:t>
    </dgm:pt>
    <dgm:pt modelId="{C58BC364-ECD4-4BFF-8F6D-113C079350E9}">
      <dgm:prSet phldrT="[Text]"/>
      <dgm:spPr/>
      <dgm:t>
        <a:bodyPr/>
        <a:lstStyle/>
        <a:p>
          <a:r>
            <a:rPr lang="en-US" dirty="0"/>
            <a:t>Run notebook &amp; experiment</a:t>
          </a:r>
        </a:p>
      </dgm:t>
    </dgm:pt>
    <dgm:pt modelId="{A54112AF-2CF6-41B7-A802-21C0FF1912C9}" type="parTrans" cxnId="{325FA6AF-2F63-4E11-9A83-F12E8580BFDB}">
      <dgm:prSet/>
      <dgm:spPr/>
      <dgm:t>
        <a:bodyPr/>
        <a:lstStyle/>
        <a:p>
          <a:endParaRPr lang="en-US"/>
        </a:p>
      </dgm:t>
    </dgm:pt>
    <dgm:pt modelId="{93B88C06-A9B3-4E31-BDDE-FB2728CA1AD2}" type="sibTrans" cxnId="{325FA6AF-2F63-4E11-9A83-F12E8580BFDB}">
      <dgm:prSet/>
      <dgm:spPr/>
      <dgm:t>
        <a:bodyPr/>
        <a:lstStyle/>
        <a:p>
          <a:endParaRPr lang="en-US"/>
        </a:p>
      </dgm:t>
    </dgm:pt>
    <dgm:pt modelId="{50159533-A8C8-478F-AD0C-FCD1D441DCFF}">
      <dgm:prSet phldrT="[Text]"/>
      <dgm:spPr/>
      <dgm:t>
        <a:bodyPr/>
        <a:lstStyle/>
        <a:p>
          <a:r>
            <a:rPr lang="en-US" dirty="0"/>
            <a:t>Reproduce results</a:t>
          </a:r>
        </a:p>
      </dgm:t>
    </dgm:pt>
    <dgm:pt modelId="{8BF5BDF9-5D8A-4E9F-898F-7C6F75D2DF5C}" type="parTrans" cxnId="{A2871144-DE0B-44B5-84E4-CB0097A4ABFA}">
      <dgm:prSet/>
      <dgm:spPr/>
      <dgm:t>
        <a:bodyPr/>
        <a:lstStyle/>
        <a:p>
          <a:endParaRPr lang="en-US"/>
        </a:p>
      </dgm:t>
    </dgm:pt>
    <dgm:pt modelId="{1990EAC8-A147-4A02-8A19-90B383F63F39}" type="sibTrans" cxnId="{A2871144-DE0B-44B5-84E4-CB0097A4ABFA}">
      <dgm:prSet/>
      <dgm:spPr/>
      <dgm:t>
        <a:bodyPr/>
        <a:lstStyle/>
        <a:p>
          <a:endParaRPr lang="en-US"/>
        </a:p>
      </dgm:t>
    </dgm:pt>
    <dgm:pt modelId="{63073D24-3268-4BF6-825D-F62E6482CECB}">
      <dgm:prSet phldrT="[Text]"/>
      <dgm:spPr/>
      <dgm:t>
        <a:bodyPr/>
        <a:lstStyle/>
        <a:p>
          <a:r>
            <a:rPr lang="en-US" dirty="0"/>
            <a:t>Repeat with different dataset</a:t>
          </a:r>
        </a:p>
      </dgm:t>
    </dgm:pt>
    <dgm:pt modelId="{1F5839B3-8ACE-4276-9891-258794A2DE48}" type="parTrans" cxnId="{2F78B798-833D-484D-AA81-12F1E3C77454}">
      <dgm:prSet/>
      <dgm:spPr/>
      <dgm:t>
        <a:bodyPr/>
        <a:lstStyle/>
        <a:p>
          <a:endParaRPr lang="en-US"/>
        </a:p>
      </dgm:t>
    </dgm:pt>
    <dgm:pt modelId="{D63CB68C-4613-4818-AB23-DB021D3B6C30}" type="sibTrans" cxnId="{2F78B798-833D-484D-AA81-12F1E3C77454}">
      <dgm:prSet/>
      <dgm:spPr/>
      <dgm:t>
        <a:bodyPr/>
        <a:lstStyle/>
        <a:p>
          <a:endParaRPr lang="en-US"/>
        </a:p>
      </dgm:t>
    </dgm:pt>
    <dgm:pt modelId="{AB16B279-BC73-4F25-A7E8-E003771598B6}" type="pres">
      <dgm:prSet presAssocID="{FA6C34C7-3D3A-4595-B844-EFA6C29B981D}" presName="outerComposite" presStyleCnt="0">
        <dgm:presLayoutVars>
          <dgm:chMax val="5"/>
          <dgm:dir/>
          <dgm:resizeHandles val="exact"/>
        </dgm:presLayoutVars>
      </dgm:prSet>
      <dgm:spPr/>
    </dgm:pt>
    <dgm:pt modelId="{AB43E2EF-85BA-4D5B-9F43-EF5922D43A8E}" type="pres">
      <dgm:prSet presAssocID="{FA6C34C7-3D3A-4595-B844-EFA6C29B981D}" presName="dummyMaxCanvas" presStyleCnt="0">
        <dgm:presLayoutVars/>
      </dgm:prSet>
      <dgm:spPr/>
    </dgm:pt>
    <dgm:pt modelId="{18B8866C-70F2-4B72-B295-583819A9F2DB}" type="pres">
      <dgm:prSet presAssocID="{FA6C34C7-3D3A-4595-B844-EFA6C29B981D}" presName="FourNodes_1" presStyleLbl="node1" presStyleIdx="0" presStyleCnt="4">
        <dgm:presLayoutVars>
          <dgm:bulletEnabled val="1"/>
        </dgm:presLayoutVars>
      </dgm:prSet>
      <dgm:spPr/>
    </dgm:pt>
    <dgm:pt modelId="{218CC434-6122-4CDF-B431-51DCEA16FCB4}" type="pres">
      <dgm:prSet presAssocID="{FA6C34C7-3D3A-4595-B844-EFA6C29B981D}" presName="FourNodes_2" presStyleLbl="node1" presStyleIdx="1" presStyleCnt="4">
        <dgm:presLayoutVars>
          <dgm:bulletEnabled val="1"/>
        </dgm:presLayoutVars>
      </dgm:prSet>
      <dgm:spPr/>
    </dgm:pt>
    <dgm:pt modelId="{A1646663-6335-416F-98D2-653768654640}" type="pres">
      <dgm:prSet presAssocID="{FA6C34C7-3D3A-4595-B844-EFA6C29B981D}" presName="FourNodes_3" presStyleLbl="node1" presStyleIdx="2" presStyleCnt="4">
        <dgm:presLayoutVars>
          <dgm:bulletEnabled val="1"/>
        </dgm:presLayoutVars>
      </dgm:prSet>
      <dgm:spPr/>
    </dgm:pt>
    <dgm:pt modelId="{2E551EA2-F303-4425-BAC9-8EFDF5304F0A}" type="pres">
      <dgm:prSet presAssocID="{FA6C34C7-3D3A-4595-B844-EFA6C29B981D}" presName="FourNodes_4" presStyleLbl="node1" presStyleIdx="3" presStyleCnt="4">
        <dgm:presLayoutVars>
          <dgm:bulletEnabled val="1"/>
        </dgm:presLayoutVars>
      </dgm:prSet>
      <dgm:spPr/>
    </dgm:pt>
    <dgm:pt modelId="{ADF96DA6-4026-4468-854C-A53A4A25F095}" type="pres">
      <dgm:prSet presAssocID="{FA6C34C7-3D3A-4595-B844-EFA6C29B981D}" presName="FourConn_1-2" presStyleLbl="fgAccFollowNode1" presStyleIdx="0" presStyleCnt="3">
        <dgm:presLayoutVars>
          <dgm:bulletEnabled val="1"/>
        </dgm:presLayoutVars>
      </dgm:prSet>
      <dgm:spPr/>
    </dgm:pt>
    <dgm:pt modelId="{5280FDD1-DF05-4D94-9CBC-AF26A96C188F}" type="pres">
      <dgm:prSet presAssocID="{FA6C34C7-3D3A-4595-B844-EFA6C29B981D}" presName="FourConn_2-3" presStyleLbl="fgAccFollowNode1" presStyleIdx="1" presStyleCnt="3">
        <dgm:presLayoutVars>
          <dgm:bulletEnabled val="1"/>
        </dgm:presLayoutVars>
      </dgm:prSet>
      <dgm:spPr/>
    </dgm:pt>
    <dgm:pt modelId="{7FA287A1-2159-4AC3-A9A0-21FFE12E0004}" type="pres">
      <dgm:prSet presAssocID="{FA6C34C7-3D3A-4595-B844-EFA6C29B981D}" presName="FourConn_3-4" presStyleLbl="fgAccFollowNode1" presStyleIdx="2" presStyleCnt="3">
        <dgm:presLayoutVars>
          <dgm:bulletEnabled val="1"/>
        </dgm:presLayoutVars>
      </dgm:prSet>
      <dgm:spPr/>
    </dgm:pt>
    <dgm:pt modelId="{C1B97E62-198C-44C2-857F-37101E28541C}" type="pres">
      <dgm:prSet presAssocID="{FA6C34C7-3D3A-4595-B844-EFA6C29B981D}" presName="FourNodes_1_text" presStyleLbl="node1" presStyleIdx="3" presStyleCnt="4">
        <dgm:presLayoutVars>
          <dgm:bulletEnabled val="1"/>
        </dgm:presLayoutVars>
      </dgm:prSet>
      <dgm:spPr/>
    </dgm:pt>
    <dgm:pt modelId="{0562584F-A845-4C8D-BED0-0F73A08B27E1}" type="pres">
      <dgm:prSet presAssocID="{FA6C34C7-3D3A-4595-B844-EFA6C29B981D}" presName="FourNodes_2_text" presStyleLbl="node1" presStyleIdx="3" presStyleCnt="4">
        <dgm:presLayoutVars>
          <dgm:bulletEnabled val="1"/>
        </dgm:presLayoutVars>
      </dgm:prSet>
      <dgm:spPr/>
    </dgm:pt>
    <dgm:pt modelId="{7B6B1E6D-B448-48AB-BE81-D97CCB8F6114}" type="pres">
      <dgm:prSet presAssocID="{FA6C34C7-3D3A-4595-B844-EFA6C29B981D}" presName="FourNodes_3_text" presStyleLbl="node1" presStyleIdx="3" presStyleCnt="4">
        <dgm:presLayoutVars>
          <dgm:bulletEnabled val="1"/>
        </dgm:presLayoutVars>
      </dgm:prSet>
      <dgm:spPr/>
    </dgm:pt>
    <dgm:pt modelId="{CCB2236F-4502-4EE2-81E3-AE35B2F6E587}" type="pres">
      <dgm:prSet presAssocID="{FA6C34C7-3D3A-4595-B844-EFA6C29B981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48D4B11-3F26-4FB3-9467-E676129B43C4}" type="presOf" srcId="{50159533-A8C8-478F-AD0C-FCD1D441DCFF}" destId="{A1646663-6335-416F-98D2-653768654640}" srcOrd="0" destOrd="0" presId="urn:microsoft.com/office/officeart/2005/8/layout/vProcess5"/>
    <dgm:cxn modelId="{49EA9511-08BB-4E70-ACD2-B855FB28317F}" type="presOf" srcId="{50159533-A8C8-478F-AD0C-FCD1D441DCFF}" destId="{7B6B1E6D-B448-48AB-BE81-D97CCB8F6114}" srcOrd="1" destOrd="0" presId="urn:microsoft.com/office/officeart/2005/8/layout/vProcess5"/>
    <dgm:cxn modelId="{89A15712-A306-470D-8650-896D0B689923}" type="presOf" srcId="{C58BC364-ECD4-4BFF-8F6D-113C079350E9}" destId="{0562584F-A845-4C8D-BED0-0F73A08B27E1}" srcOrd="1" destOrd="0" presId="urn:microsoft.com/office/officeart/2005/8/layout/vProcess5"/>
    <dgm:cxn modelId="{C4D6831A-0EFB-4845-8AB9-1E5213F63806}" type="presOf" srcId="{63073D24-3268-4BF6-825D-F62E6482CECB}" destId="{2E551EA2-F303-4425-BAC9-8EFDF5304F0A}" srcOrd="0" destOrd="0" presId="urn:microsoft.com/office/officeart/2005/8/layout/vProcess5"/>
    <dgm:cxn modelId="{CD65F81D-5BD1-47A9-974E-22048F606CA8}" type="presOf" srcId="{1990EAC8-A147-4A02-8A19-90B383F63F39}" destId="{7FA287A1-2159-4AC3-A9A0-21FFE12E0004}" srcOrd="0" destOrd="0" presId="urn:microsoft.com/office/officeart/2005/8/layout/vProcess5"/>
    <dgm:cxn modelId="{0E222A34-5CB9-4120-9F27-402A018444B6}" type="presOf" srcId="{63073D24-3268-4BF6-825D-F62E6482CECB}" destId="{CCB2236F-4502-4EE2-81E3-AE35B2F6E587}" srcOrd="1" destOrd="0" presId="urn:microsoft.com/office/officeart/2005/8/layout/vProcess5"/>
    <dgm:cxn modelId="{03A72B3D-6F51-4EB1-A9E9-5F962AAC3ED8}" type="presOf" srcId="{4C6723B6-EE55-4EB2-B2EB-944BD96C2966}" destId="{ADF96DA6-4026-4468-854C-A53A4A25F095}" srcOrd="0" destOrd="0" presId="urn:microsoft.com/office/officeart/2005/8/layout/vProcess5"/>
    <dgm:cxn modelId="{92CC0F5D-1165-4632-9160-440405BEF22B}" srcId="{FA6C34C7-3D3A-4595-B844-EFA6C29B981D}" destId="{CE6378E1-6104-4AB5-A792-43C7B98942E3}" srcOrd="0" destOrd="0" parTransId="{983C1999-3315-425A-9B36-CC143EA45A4F}" sibTransId="{4C6723B6-EE55-4EB2-B2EB-944BD96C2966}"/>
    <dgm:cxn modelId="{A2871144-DE0B-44B5-84E4-CB0097A4ABFA}" srcId="{FA6C34C7-3D3A-4595-B844-EFA6C29B981D}" destId="{50159533-A8C8-478F-AD0C-FCD1D441DCFF}" srcOrd="2" destOrd="0" parTransId="{8BF5BDF9-5D8A-4E9F-898F-7C6F75D2DF5C}" sibTransId="{1990EAC8-A147-4A02-8A19-90B383F63F39}"/>
    <dgm:cxn modelId="{C6F01850-E6F0-455E-AE4E-F2F9DEF6701A}" type="presOf" srcId="{FA6C34C7-3D3A-4595-B844-EFA6C29B981D}" destId="{AB16B279-BC73-4F25-A7E8-E003771598B6}" srcOrd="0" destOrd="0" presId="urn:microsoft.com/office/officeart/2005/8/layout/vProcess5"/>
    <dgm:cxn modelId="{FFB63B55-5707-4CFE-80E1-784AC19E317A}" type="presOf" srcId="{93B88C06-A9B3-4E31-BDDE-FB2728CA1AD2}" destId="{5280FDD1-DF05-4D94-9CBC-AF26A96C188F}" srcOrd="0" destOrd="0" presId="urn:microsoft.com/office/officeart/2005/8/layout/vProcess5"/>
    <dgm:cxn modelId="{8D7E1E5A-E8FC-4B30-AE73-AB98AE9F3CF0}" type="presOf" srcId="{CE6378E1-6104-4AB5-A792-43C7B98942E3}" destId="{18B8866C-70F2-4B72-B295-583819A9F2DB}" srcOrd="0" destOrd="0" presId="urn:microsoft.com/office/officeart/2005/8/layout/vProcess5"/>
    <dgm:cxn modelId="{2F78B798-833D-484D-AA81-12F1E3C77454}" srcId="{FA6C34C7-3D3A-4595-B844-EFA6C29B981D}" destId="{63073D24-3268-4BF6-825D-F62E6482CECB}" srcOrd="3" destOrd="0" parTransId="{1F5839B3-8ACE-4276-9891-258794A2DE48}" sibTransId="{D63CB68C-4613-4818-AB23-DB021D3B6C30}"/>
    <dgm:cxn modelId="{325FA6AF-2F63-4E11-9A83-F12E8580BFDB}" srcId="{FA6C34C7-3D3A-4595-B844-EFA6C29B981D}" destId="{C58BC364-ECD4-4BFF-8F6D-113C079350E9}" srcOrd="1" destOrd="0" parTransId="{A54112AF-2CF6-41B7-A802-21C0FF1912C9}" sibTransId="{93B88C06-A9B3-4E31-BDDE-FB2728CA1AD2}"/>
    <dgm:cxn modelId="{8DD9DFE5-3FAB-4852-B1A2-73EFC5A23D5B}" type="presOf" srcId="{CE6378E1-6104-4AB5-A792-43C7B98942E3}" destId="{C1B97E62-198C-44C2-857F-37101E28541C}" srcOrd="1" destOrd="0" presId="urn:microsoft.com/office/officeart/2005/8/layout/vProcess5"/>
    <dgm:cxn modelId="{F040B7FF-5E1D-4185-8352-901C64EAF15A}" type="presOf" srcId="{C58BC364-ECD4-4BFF-8F6D-113C079350E9}" destId="{218CC434-6122-4CDF-B431-51DCEA16FCB4}" srcOrd="0" destOrd="0" presId="urn:microsoft.com/office/officeart/2005/8/layout/vProcess5"/>
    <dgm:cxn modelId="{1EA1C1B5-D2C1-4EC1-9E3A-05FB99B793EB}" type="presParOf" srcId="{AB16B279-BC73-4F25-A7E8-E003771598B6}" destId="{AB43E2EF-85BA-4D5B-9F43-EF5922D43A8E}" srcOrd="0" destOrd="0" presId="urn:microsoft.com/office/officeart/2005/8/layout/vProcess5"/>
    <dgm:cxn modelId="{E2B024B9-387D-4796-9BA8-2BE6816E3D4E}" type="presParOf" srcId="{AB16B279-BC73-4F25-A7E8-E003771598B6}" destId="{18B8866C-70F2-4B72-B295-583819A9F2DB}" srcOrd="1" destOrd="0" presId="urn:microsoft.com/office/officeart/2005/8/layout/vProcess5"/>
    <dgm:cxn modelId="{B3E00409-72EE-4BA9-8797-B27C2B18F2E7}" type="presParOf" srcId="{AB16B279-BC73-4F25-A7E8-E003771598B6}" destId="{218CC434-6122-4CDF-B431-51DCEA16FCB4}" srcOrd="2" destOrd="0" presId="urn:microsoft.com/office/officeart/2005/8/layout/vProcess5"/>
    <dgm:cxn modelId="{1BAD5DBD-9FBA-42F2-8F02-88A0D6F36E6B}" type="presParOf" srcId="{AB16B279-BC73-4F25-A7E8-E003771598B6}" destId="{A1646663-6335-416F-98D2-653768654640}" srcOrd="3" destOrd="0" presId="urn:microsoft.com/office/officeart/2005/8/layout/vProcess5"/>
    <dgm:cxn modelId="{15ADF58C-5D71-4373-8029-4FBC19AC5953}" type="presParOf" srcId="{AB16B279-BC73-4F25-A7E8-E003771598B6}" destId="{2E551EA2-F303-4425-BAC9-8EFDF5304F0A}" srcOrd="4" destOrd="0" presId="urn:microsoft.com/office/officeart/2005/8/layout/vProcess5"/>
    <dgm:cxn modelId="{DCF9ECE9-5520-4E71-BEDA-2BA859AE384B}" type="presParOf" srcId="{AB16B279-BC73-4F25-A7E8-E003771598B6}" destId="{ADF96DA6-4026-4468-854C-A53A4A25F095}" srcOrd="5" destOrd="0" presId="urn:microsoft.com/office/officeart/2005/8/layout/vProcess5"/>
    <dgm:cxn modelId="{85FCB68A-386C-4D22-9C1F-0AB7B3E9EFC9}" type="presParOf" srcId="{AB16B279-BC73-4F25-A7E8-E003771598B6}" destId="{5280FDD1-DF05-4D94-9CBC-AF26A96C188F}" srcOrd="6" destOrd="0" presId="urn:microsoft.com/office/officeart/2005/8/layout/vProcess5"/>
    <dgm:cxn modelId="{580BB268-0E21-43FD-843E-492F0DFB8D8C}" type="presParOf" srcId="{AB16B279-BC73-4F25-A7E8-E003771598B6}" destId="{7FA287A1-2159-4AC3-A9A0-21FFE12E0004}" srcOrd="7" destOrd="0" presId="urn:microsoft.com/office/officeart/2005/8/layout/vProcess5"/>
    <dgm:cxn modelId="{4074A3D4-D51B-4237-9506-BA074E166AD9}" type="presParOf" srcId="{AB16B279-BC73-4F25-A7E8-E003771598B6}" destId="{C1B97E62-198C-44C2-857F-37101E28541C}" srcOrd="8" destOrd="0" presId="urn:microsoft.com/office/officeart/2005/8/layout/vProcess5"/>
    <dgm:cxn modelId="{9403F1D6-FFBF-4365-B0A7-4EB686E0206A}" type="presParOf" srcId="{AB16B279-BC73-4F25-A7E8-E003771598B6}" destId="{0562584F-A845-4C8D-BED0-0F73A08B27E1}" srcOrd="9" destOrd="0" presId="urn:microsoft.com/office/officeart/2005/8/layout/vProcess5"/>
    <dgm:cxn modelId="{8EDBF368-F319-4CAD-A9D8-686075D92AD0}" type="presParOf" srcId="{AB16B279-BC73-4F25-A7E8-E003771598B6}" destId="{7B6B1E6D-B448-48AB-BE81-D97CCB8F6114}" srcOrd="10" destOrd="0" presId="urn:microsoft.com/office/officeart/2005/8/layout/vProcess5"/>
    <dgm:cxn modelId="{85EFB5C6-81DF-4D0B-916D-60AC41505C31}" type="presParOf" srcId="{AB16B279-BC73-4F25-A7E8-E003771598B6}" destId="{CCB2236F-4502-4EE2-81E3-AE35B2F6E58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8866C-70F2-4B72-B295-583819A9F2DB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Watch lecture</a:t>
          </a:r>
        </a:p>
      </dsp:txBody>
      <dsp:txXfrm>
        <a:off x="28038" y="28038"/>
        <a:ext cx="7298593" cy="901218"/>
      </dsp:txXfrm>
    </dsp:sp>
    <dsp:sp modelId="{218CC434-6122-4CDF-B431-51DCEA16FCB4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Run notebook &amp; experiment</a:t>
          </a:r>
        </a:p>
      </dsp:txBody>
      <dsp:txXfrm>
        <a:off x="732583" y="1159385"/>
        <a:ext cx="7029617" cy="901218"/>
      </dsp:txXfrm>
    </dsp:sp>
    <dsp:sp modelId="{A1646663-6335-416F-98D2-653768654640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Reproduce results</a:t>
          </a:r>
        </a:p>
      </dsp:txBody>
      <dsp:txXfrm>
        <a:off x="1426612" y="2290733"/>
        <a:ext cx="7040133" cy="901218"/>
      </dsp:txXfrm>
    </dsp:sp>
    <dsp:sp modelId="{2E551EA2-F303-4425-BAC9-8EFDF5304F0A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Repeat with different dataset</a:t>
          </a:r>
        </a:p>
      </dsp:txBody>
      <dsp:txXfrm>
        <a:off x="2131157" y="3422081"/>
        <a:ext cx="7029617" cy="901218"/>
      </dsp:txXfrm>
    </dsp:sp>
    <dsp:sp modelId="{ADF96DA6-4026-4468-854C-A53A4A25F095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5280FDD1-DF05-4D94-9CBC-AF26A96C188F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7FA287A1-2159-4AC3-A9A0-21FFE12E0004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8A49F56-5110-430E-A2E5-1E92011A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263" y="-303155"/>
            <a:ext cx="1532913" cy="196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6E6D9-2B3C-4965-BCD4-4C992C7FD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5AD66-04BD-4D49-B285-25A140451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33F04-030A-4457-9E4C-72E17B99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3AF40-B3AF-46CE-8168-E4BFECB9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8001D-775F-4827-9BB1-E891002A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38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BB58-DF29-4E50-ABFF-DEE4215A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9C62-7635-4E82-9DC9-3724EF79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DEC3-CA26-49F8-8747-9C358762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DEE71-E9B4-4220-AD2B-5A031563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8B9F5-1551-4CFF-9CAD-69F3FE59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98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5CED-BAE2-4C5C-BF6E-4D3F7BE9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1857B-5739-47BF-8296-CDAD77410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E403E-8170-496F-82B1-B409D4700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6C13E-7F18-4052-ACDA-C660E581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03E86-3EF6-4C04-93D9-B9F7FA8C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65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CE6B-FAC5-4119-8196-C744C0A1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7BFB-AD1E-4257-BC58-1A77FD37D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2AD70-31EF-409D-AE0C-A0B36F167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77D83-1D0F-4088-A765-3AB85617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B9452-8C4A-4AE5-AFBD-E4698E40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FEEBA-A645-463D-A15E-42C557C6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9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Practical Deep Learning for Coders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9483-8018-425D-B486-01084021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ABE83-D068-45D5-88A5-49C893D18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EE734-16BD-46D1-8733-826912AB2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0D132-32C7-4EAC-A154-26B28185F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4BC532-76E6-4A89-8807-5792B400A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57ECB-5738-4384-A09E-63551908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0C4BB0-BB48-4DD4-B7DD-8CC2ADF4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03D036-AD93-46F9-BD10-1B62A44C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06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69FD-E873-4F91-A0EE-1CFC09FB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93020-C020-44E3-8BA2-CBFC20CE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71E5F-4FF1-48AD-B207-EBC801DA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BA9C4-8865-41AF-9FEB-3CA77603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87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1F38F-FFA8-4940-BCAD-39107955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14D8BE-4787-4C1D-A598-E8FA5775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1A119-8087-4BF4-A379-495AC178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89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88DC-C08D-4816-93B4-7CDB6A41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3A94-A088-40A8-A909-94EDD47A1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24531-20FA-4218-937B-7956920F0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2F634-90D2-43EA-80BC-AEFD394F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E3AD5-46DA-4CCE-A8D2-B9504960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D5BC7-EEDA-49E0-B96C-E8AB02C3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92DC-EA6A-4237-AD8E-26799169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8C5A8-D148-43FD-8119-F033B3A73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F0445-45BF-4E2A-A580-283D0ABBE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F8FF8-3FF6-4C41-BFAC-9E1814F26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84915-222C-4322-BF89-FED3DB78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3DC6C-48F9-4CFC-BF72-CAB2D816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37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4EF6-5F48-414F-BC7A-2A601B26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0D1EE-292A-4FF1-899D-7BD7C08A4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6CD7D-EB60-4CA3-9820-3C7E9ED5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82635-59BC-4C4C-A23D-ACC6290FA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BB1E4-BBC9-4B14-8300-FAE06632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53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5883AA-E346-4756-B3B0-0285EB4627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D197D-0BBB-4B2A-9CD0-BBB096F0A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8396-130A-415B-B90C-FAC24B12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F19B0-896B-4939-824A-2A2A0D8A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776F0-DB9B-4948-9CDF-1D4387EB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8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7222" y="6349772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Practical Deep Learning for Coders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6730CD5-64BC-4AEC-B279-AB90EE5AC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4639" y="-183938"/>
            <a:ext cx="1306770" cy="16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Practical Deep Learning for Coders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E16B76-B5B4-4C22-BEE5-EC820FD4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E838C-F051-48DA-93F6-F34452370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307C0-E7E9-4B90-ADE2-04075C7AC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074D2-F1BF-46A2-8B9D-98D5935088D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E719-36DD-4EBD-B56C-2E2C99279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97EF8-2394-43D8-BF6A-13EB36B9E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6F526-9645-4747-904E-626B6069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1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5556679" cy="1122202"/>
          </a:xfrm>
        </p:spPr>
        <p:txBody>
          <a:bodyPr/>
          <a:lstStyle/>
          <a:p>
            <a:r>
              <a:rPr lang="en-US" dirty="0">
                <a:solidFill>
                  <a:srgbClr val="54A4A2"/>
                </a:solidFill>
              </a:rPr>
              <a:t>Practical deep learning for coders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8402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87D2D8"/>
                </a:solidFill>
              </a:rPr>
              <a:t>Lesson 3</a:t>
            </a:r>
          </a:p>
          <a:p>
            <a:r>
              <a:rPr lang="en-US" dirty="0">
                <a:solidFill>
                  <a:srgbClr val="87D2D8"/>
                </a:solidFill>
              </a:rPr>
              <a:t>Jeremy Howard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55DFC1C-0DA5-4C28-8938-D9AA3671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98" y="-980185"/>
            <a:ext cx="4771723" cy="61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11A11-4592-47A7-88E1-D05BA0F7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83" y="2429233"/>
            <a:ext cx="7563239" cy="3854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F421A-B382-2D53-8978-E0B75A30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718" y="671527"/>
            <a:ext cx="5467631" cy="250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BC3E8-5005-FB3A-9DB8-F78ED3BF1A0F}"/>
              </a:ext>
            </a:extLst>
          </p:cNvPr>
          <p:cNvSpPr txBox="1"/>
          <p:nvPr/>
        </p:nvSpPr>
        <p:spPr>
          <a:xfrm>
            <a:off x="1453830" y="1091544"/>
            <a:ext cx="382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What’s a model?</a:t>
            </a:r>
            <a:br>
              <a:rPr lang="en-US" sz="2400" dirty="0"/>
            </a:br>
            <a:r>
              <a:rPr lang="en-US" sz="2400" dirty="0"/>
              <a:t>…and how are they made?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25826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25C90B33-EE5A-D0E3-B9CA-468D15876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F465AC-71CE-E047-452D-C6F40528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062" y="5863"/>
            <a:ext cx="7625938" cy="15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9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69B14-4B5B-97A2-94D1-E8C802D7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12" y="809146"/>
            <a:ext cx="8728576" cy="494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4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F5DA4-318D-1346-25F4-474CF7D7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8" cy="63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3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9ABB04D-1036-E9DF-5ED4-8B75649A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885" y="1207141"/>
            <a:ext cx="9244232" cy="44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79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1CCA2-1276-1725-B9C7-47D5A589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79" y="544279"/>
            <a:ext cx="8521242" cy="5769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09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3C2BF-262B-5F87-4B0C-DA95FE5E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4131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22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55A0-3D91-430C-9D2E-155F8A5E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 fast.ai lesson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845BDE-B354-4A57-B62E-E64A5893A6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799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5A8E-4102-EC41-9EFD-FA521D59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18" y="134341"/>
            <a:ext cx="6916108" cy="6589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F8A5A-C224-BDCA-E6EA-DDAB75E10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72" y="3028498"/>
            <a:ext cx="7436232" cy="334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01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95836A-6382-BEE5-47E5-4886DCC37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7" y="107916"/>
            <a:ext cx="7334627" cy="5734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C49A6-A763-A4F2-ED79-8D5C6E98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90" y="1053978"/>
            <a:ext cx="7207620" cy="4750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19A8E7-C345-19F0-1880-4DE20D51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466" y="914344"/>
            <a:ext cx="7239372" cy="5766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267DBB-1EDA-B5A2-5C2F-CD5802EC7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191" y="107916"/>
            <a:ext cx="7226671" cy="6185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F13EB0-5863-693F-0D17-AA0C7382A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788" y="345916"/>
            <a:ext cx="7258423" cy="6166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DF5BD9-4063-67BE-E534-8D8E3EDF6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95" y="1092222"/>
            <a:ext cx="7188569" cy="5607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237846-7D03-79FC-EF97-0C606F54E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545" y="23225"/>
            <a:ext cx="7334627" cy="4432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D8ADE3-6397-8A3E-98B9-1712CF92D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0357" y="2565424"/>
            <a:ext cx="7283824" cy="419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FF0B0D-1D02-CD56-ACCE-8E12EEB3DA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0041" y="1418911"/>
            <a:ext cx="7277474" cy="419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4A3448-3EC2-B570-D576-A3982595F9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918" y="1136667"/>
            <a:ext cx="7220321" cy="4915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364F94-020B-8FBD-9424-B68FBBE824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3151" y="2565424"/>
            <a:ext cx="7290175" cy="367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demo-screenshot">
            <a:extLst>
              <a:ext uri="{FF2B5EF4-FFF2-40B4-BE49-F238E27FC236}">
                <a16:creationId xmlns:a16="http://schemas.microsoft.com/office/drawing/2014/main" id="{F546AE9A-B6D6-5CD5-1412-8FF83DF9E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738188"/>
            <a:ext cx="6667500" cy="538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E6A5C4-F2F6-DFC0-3771-98A8CCB3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8" y="119524"/>
            <a:ext cx="9361237" cy="3768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6AAAA-0854-C601-C585-6AB56AA3C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08" y="2733441"/>
            <a:ext cx="7239372" cy="394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65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83330-5539-7580-98EE-2606C929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06" y="0"/>
            <a:ext cx="932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microsoft.com/sharepoint/v3"/>
    <ds:schemaRef ds:uri="71af3243-3dd4-4a8d-8c0d-dd76da1f02a5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30e9df3-be65-4c73-a93b-d1236ebd677e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17406</TotalTime>
  <Words>41</Words>
  <Application>Microsoft Office PowerPoint</Application>
  <PresentationFormat>Widescreen</PresentationFormat>
  <Paragraphs>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Tenorite</vt:lpstr>
      <vt:lpstr>Office Theme</vt:lpstr>
      <vt:lpstr>1_Office Theme</vt:lpstr>
      <vt:lpstr>Practical deep learning for coders</vt:lpstr>
      <vt:lpstr>PowerPoint Presentation</vt:lpstr>
      <vt:lpstr>PowerPoint Presentation</vt:lpstr>
      <vt:lpstr>PowerPoint Presentation</vt:lpstr>
      <vt:lpstr>How to do a fast.ai lesson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Deep Learning for Coders</dc:title>
  <dc:creator>Jeremy Howard</dc:creator>
  <cp:lastModifiedBy>Jeremy Howard</cp:lastModifiedBy>
  <cp:revision>41</cp:revision>
  <dcterms:created xsi:type="dcterms:W3CDTF">2022-04-16T04:12:29Z</dcterms:created>
  <dcterms:modified xsi:type="dcterms:W3CDTF">2022-05-24T00:14:20Z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